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25076" y="285750"/>
            <a:ext cx="569384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SimpleAdminReporter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282471" y="1164431"/>
            <a:ext cx="657905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 Identity &amp; Collaboration Reporting Platform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345591" y="1693069"/>
            <a:ext cx="245279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Ilya Fedotov | August 18, 2025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2093119"/>
            <a:ext cx="5000625" cy="24586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149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Roadmap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814388"/>
            <a:ext cx="74580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SimpleAdminReporter continues to evolve with planned features and improvements to enhance reporting capabilities, security, and user experience. 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6" y="1321594"/>
            <a:ext cx="3750469" cy="250031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28625" y="3964781"/>
            <a:ext cx="2666991" cy="1064419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4082653"/>
            <a:ext cx="128588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4375" y="4050506"/>
            <a:ext cx="13966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Short-term (3 months)</a:t>
            </a:r>
            <a:endParaRPr lang="en-US" sz="942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9" y="4321969"/>
            <a:ext cx="75009" cy="1000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2228" y="4300538"/>
            <a:ext cx="1151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PDF export</a:t>
            </a:r>
            <a:endParaRPr lang="en-US" sz="837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69" y="4536281"/>
            <a:ext cx="75009" cy="1000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82228" y="4514850"/>
            <a:ext cx="15926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Mobile-responsive dashboard</a:t>
            </a:r>
            <a:endParaRPr lang="en-US" sz="837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69" y="4750594"/>
            <a:ext cx="125016" cy="10001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32234" y="4729163"/>
            <a:ext cx="16366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 Azure AD templates</a:t>
            </a:r>
            <a:endParaRPr lang="en-US" sz="837" dirty="0"/>
          </a:p>
        </p:txBody>
      </p:sp>
      <p:sp>
        <p:nvSpPr>
          <p:cNvPr id="15" name="Shape 7"/>
          <p:cNvSpPr/>
          <p:nvPr/>
        </p:nvSpPr>
        <p:spPr>
          <a:xfrm>
            <a:off x="3238491" y="3964781"/>
            <a:ext cx="2666991" cy="1064419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16" y="4082653"/>
            <a:ext cx="112514" cy="12858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3508167" y="4050506"/>
            <a:ext cx="157380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Medium-term (6 months)</a:t>
            </a:r>
            <a:endParaRPr lang="en-US" sz="942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9934" y="4321969"/>
            <a:ext cx="100013" cy="100013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3517097" y="4300538"/>
            <a:ext cx="14390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Multi-factor authentication</a:t>
            </a:r>
            <a:endParaRPr lang="en-US" sz="837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9934" y="4536281"/>
            <a:ext cx="100013" cy="100013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3517097" y="4514850"/>
            <a:ext cx="10225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analytics</a:t>
            </a:r>
            <a:endParaRPr lang="en-US" sz="837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9934" y="4750594"/>
            <a:ext cx="100013" cy="100013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3517097" y="4729163"/>
            <a:ext cx="10722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Kubernetes support</a:t>
            </a:r>
            <a:endParaRPr lang="en-US" sz="837" dirty="0"/>
          </a:p>
        </p:txBody>
      </p:sp>
      <p:sp>
        <p:nvSpPr>
          <p:cNvPr id="24" name="Shape 12"/>
          <p:cNvSpPr/>
          <p:nvPr/>
        </p:nvSpPr>
        <p:spPr>
          <a:xfrm>
            <a:off x="6048356" y="3964781"/>
            <a:ext cx="2666991" cy="1064419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4081" y="4082653"/>
            <a:ext cx="128588" cy="128588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6334106" y="4050506"/>
            <a:ext cx="144200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(12 months)</a:t>
            </a:r>
            <a:endParaRPr lang="en-US" sz="942" dirty="0"/>
          </a:p>
        </p:txBody>
      </p:sp>
      <p:pic>
        <p:nvPicPr>
          <p:cNvPr id="2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9800" y="4321969"/>
            <a:ext cx="100013" cy="100013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6326963" y="4300538"/>
            <a:ext cx="13769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ML for anomaly detection</a:t>
            </a:r>
            <a:endParaRPr lang="en-US" sz="837" dirty="0"/>
          </a:p>
        </p:txBody>
      </p:sp>
      <p:pic>
        <p:nvPicPr>
          <p:cNvPr id="2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9800" y="4536281"/>
            <a:ext cx="75009" cy="100013"/>
          </a:xfrm>
          <a:prstGeom prst="rect">
            <a:avLst/>
          </a:prstGeom>
        </p:spPr>
      </p:pic>
      <p:sp>
        <p:nvSpPr>
          <p:cNvPr id="30" name="Text 15"/>
          <p:cNvSpPr/>
          <p:nvPr/>
        </p:nvSpPr>
        <p:spPr>
          <a:xfrm>
            <a:off x="6301960" y="4514850"/>
            <a:ext cx="13393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Multi-tenant architecture</a:t>
            </a:r>
            <a:endParaRPr lang="en-US" sz="837" dirty="0"/>
          </a:p>
        </p:txBody>
      </p:sp>
      <p:pic>
        <p:nvPicPr>
          <p:cNvPr id="3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9800" y="4750594"/>
            <a:ext cx="100013" cy="100013"/>
          </a:xfrm>
          <a:prstGeom prst="rect">
            <a:avLst/>
          </a:prstGeom>
        </p:spPr>
      </p:pic>
      <p:sp>
        <p:nvSpPr>
          <p:cNvPr id="32" name="Text 16"/>
          <p:cNvSpPr/>
          <p:nvPr/>
        </p:nvSpPr>
        <p:spPr>
          <a:xfrm>
            <a:off x="6326963" y="4729163"/>
            <a:ext cx="8941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SIEM integration</a:t>
            </a:r>
            <a:endParaRPr lang="en-US" sz="837" dirty="0"/>
          </a:p>
        </p:txBody>
      </p:sp>
      <p:sp>
        <p:nvSpPr>
          <p:cNvPr id="33" name="Text 17"/>
          <p:cNvSpPr/>
          <p:nvPr/>
        </p:nvSpPr>
        <p:spPr>
          <a:xfrm>
            <a:off x="8943891" y="502205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73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885825"/>
            <a:ext cx="407193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SimpleAdminReporter provides a comprehensive solution for enterprise identity reporting, combining modern technology with practical business value. 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764506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7231" y="1743075"/>
            <a:ext cx="3793331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architecture solving real business problems with 45+ pre-built reports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231696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7231" y="2210265"/>
            <a:ext cx="3515478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Self-service reporting capabilities with visual query builder</a:t>
            </a:r>
            <a:endParaRPr lang="en-US" sz="942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531734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7231" y="2510303"/>
            <a:ext cx="3460952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Enterprise-grade security and comprehensive monitoring</a:t>
            </a:r>
            <a:endParaRPr lang="en-US" sz="942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831771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7231" y="2810340"/>
            <a:ext cx="353063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Containerized deployment for easy installation and scaling</a:t>
            </a:r>
            <a:endParaRPr lang="en-US" sz="942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032216"/>
            <a:ext cx="3929063" cy="193177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28625" y="3324690"/>
            <a:ext cx="8286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Involved</a:t>
            </a:r>
            <a:endParaRPr lang="en-US" sz="1046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476" y="3642587"/>
            <a:ext cx="125016" cy="12858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3145929" y="3610440"/>
            <a:ext cx="30485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github.com/ilyafedotov-ops/SimpleAdminReporter</a:t>
            </a:r>
            <a:endParaRPr lang="en-US" sz="942" dirty="0"/>
          </a:p>
        </p:txBody>
      </p:sp>
      <p:sp>
        <p:nvSpPr>
          <p:cNvPr id="17" name="Text 8"/>
          <p:cNvSpPr/>
          <p:nvPr/>
        </p:nvSpPr>
        <p:spPr>
          <a:xfrm>
            <a:off x="428625" y="4017634"/>
            <a:ext cx="8286750" cy="385763"/>
          </a:xfrm>
          <a:prstGeom prst="rect">
            <a:avLst/>
          </a:prstGeom>
          <a:noFill/>
          <a:ln/>
        </p:spPr>
        <p:txBody>
          <a:bodyPr wrap="square" lIns="850392" tIns="0" rIns="850392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i="1" dirty="0">
                <a:solidFill>
                  <a:srgbClr val="E2E8F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"From hours to minutes, from reactive to proactive – transforming how organizations understand their identity landscape." </a:t>
            </a:r>
            <a:endParaRPr lang="en-US" sz="942" dirty="0"/>
          </a:p>
        </p:txBody>
      </p:sp>
      <p:sp>
        <p:nvSpPr>
          <p:cNvPr id="18" name="Text 9"/>
          <p:cNvSpPr/>
          <p:nvPr/>
        </p:nvSpPr>
        <p:spPr>
          <a:xfrm>
            <a:off x="8886685" y="4850606"/>
            <a:ext cx="1144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73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Overview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957263"/>
            <a:ext cx="4071938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SimpleAdminReporter is a comprehensive, containerized enterprise reporting application designed for IT administrators managing Active Directory, Azure AD, and Office 365 environments. 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08597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7231" y="1957388"/>
            <a:ext cx="37933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Unified reporting interface for multiple Microsoft identity platforms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514600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7231" y="2493169"/>
            <a:ext cx="31494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45+ pre-built reports and custom query builder</a:t>
            </a:r>
            <a:endParaRPr lang="en-US" sz="104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943225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7231" y="2814638"/>
            <a:ext cx="37933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containerized architecture with React, Node.js, and PostgreSQL</a:t>
            </a:r>
            <a:endParaRPr lang="en-US" sz="1046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479006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7231" y="3350419"/>
            <a:ext cx="37933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system health monitoring and comprehensive logging</a:t>
            </a:r>
            <a:endParaRPr lang="en-US" sz="104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4014788"/>
            <a:ext cx="171450" cy="1714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07231" y="3886200"/>
            <a:ext cx="379333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Enterprise-grade security with multi-source authentication</a:t>
            </a:r>
            <a:endParaRPr lang="en-US" sz="1046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1738833"/>
            <a:ext cx="3929063" cy="1901549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92981"/>
            <a:ext cx="107156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219" y="957263"/>
            <a:ext cx="117888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Pre-built Reports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428625" y="1228725"/>
            <a:ext cx="1964531" cy="540051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45+ ready-to-use reports for Active Directory, Azure AD, and Office 365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31" y="992981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50344" y="957263"/>
            <a:ext cx="154249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 Query Builder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2536031" y="1228725"/>
            <a:ext cx="1964531" cy="540051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drag-and-drop interface for creating custom reports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018807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2938" y="1983088"/>
            <a:ext cx="14870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Monitoring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428625" y="2254551"/>
            <a:ext cx="1964531" cy="540051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 dashboards with WebSocket updates for system health</a:t>
            </a:r>
            <a:endParaRPr lang="en-US" sz="94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031" y="2018807"/>
            <a:ext cx="125016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732484" y="1983088"/>
            <a:ext cx="12998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Scheduled Reports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2536031" y="2254551"/>
            <a:ext cx="1964531" cy="540051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report generation and delivery on schedule</a:t>
            </a:r>
            <a:endParaRPr lang="en-US" sz="942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044633"/>
            <a:ext cx="160734" cy="14287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0797" y="3008914"/>
            <a:ext cx="10455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 Options</a:t>
            </a:r>
            <a:endParaRPr lang="en-US" sz="1046" dirty="0"/>
          </a:p>
        </p:txBody>
      </p:sp>
      <p:sp>
        <p:nvSpPr>
          <p:cNvPr id="18" name="Text 10"/>
          <p:cNvSpPr/>
          <p:nvPr/>
        </p:nvSpPr>
        <p:spPr>
          <a:xfrm>
            <a:off x="428625" y="3280377"/>
            <a:ext cx="1964531" cy="360034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 to Excel, CSV, and JSON formats with one click</a:t>
            </a:r>
            <a:endParaRPr lang="en-US" sz="942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6031" y="3044633"/>
            <a:ext cx="142875" cy="14287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2750344" y="3008914"/>
            <a:ext cx="132332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 Security</a:t>
            </a:r>
            <a:endParaRPr lang="en-US" sz="1046" dirty="0"/>
          </a:p>
        </p:txBody>
      </p:sp>
      <p:sp>
        <p:nvSpPr>
          <p:cNvPr id="21" name="Text 12"/>
          <p:cNvSpPr/>
          <p:nvPr/>
        </p:nvSpPr>
        <p:spPr>
          <a:xfrm>
            <a:off x="2536031" y="3280377"/>
            <a:ext cx="1964531" cy="540051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Multi-factor authentication and comprehensive audit logging</a:t>
            </a:r>
            <a:endParaRPr lang="en-US" sz="942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3" y="1506522"/>
            <a:ext cx="3929063" cy="1836055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72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850106"/>
            <a:ext cx="74580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SimpleAdminReporter uses a modern, containerized architecture designed for scalability, security, and ease of deployment. 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393031"/>
            <a:ext cx="4286250" cy="285750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4429125"/>
            <a:ext cx="160734" cy="1428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7953" y="4393406"/>
            <a:ext cx="6383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</a:t>
            </a:r>
            <a:endParaRPr lang="en-US" sz="1046" dirty="0"/>
          </a:p>
        </p:txBody>
      </p:sp>
      <p:sp>
        <p:nvSpPr>
          <p:cNvPr id="8" name="Text 3"/>
          <p:cNvSpPr/>
          <p:nvPr/>
        </p:nvSpPr>
        <p:spPr>
          <a:xfrm>
            <a:off x="714375" y="4643438"/>
            <a:ext cx="2369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 19.1.1</a:t>
            </a:r>
            <a:endParaRPr lang="en-US" sz="942" dirty="0"/>
          </a:p>
        </p:txBody>
      </p:sp>
      <p:sp>
        <p:nvSpPr>
          <p:cNvPr id="9" name="Text 4"/>
          <p:cNvSpPr/>
          <p:nvPr/>
        </p:nvSpPr>
        <p:spPr>
          <a:xfrm>
            <a:off x="714375" y="4857750"/>
            <a:ext cx="2369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TypeScript 5.9.2</a:t>
            </a:r>
            <a:endParaRPr lang="en-US" sz="942" dirty="0"/>
          </a:p>
        </p:txBody>
      </p:sp>
      <p:sp>
        <p:nvSpPr>
          <p:cNvPr id="10" name="Text 5"/>
          <p:cNvSpPr/>
          <p:nvPr/>
        </p:nvSpPr>
        <p:spPr>
          <a:xfrm>
            <a:off x="714375" y="5072063"/>
            <a:ext cx="2369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 Design 5.27.0</a:t>
            </a:r>
            <a:endParaRPr lang="en-US" sz="942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041" y="4429125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512353" y="4393406"/>
            <a:ext cx="59865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3476634" y="4643438"/>
            <a:ext cx="2369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Node.js 20+</a:t>
            </a:r>
            <a:endParaRPr lang="en-US" sz="942" dirty="0"/>
          </a:p>
        </p:txBody>
      </p:sp>
      <p:sp>
        <p:nvSpPr>
          <p:cNvPr id="14" name="Text 8"/>
          <p:cNvSpPr/>
          <p:nvPr/>
        </p:nvSpPr>
        <p:spPr>
          <a:xfrm>
            <a:off x="3476634" y="4857750"/>
            <a:ext cx="2369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Express.js 5.1.0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3476634" y="5072063"/>
            <a:ext cx="2369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TypeScript 5.9.2</a:t>
            </a:r>
            <a:endParaRPr lang="en-US" sz="942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300" y="4429125"/>
            <a:ext cx="12501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256753" y="4393406"/>
            <a:ext cx="125917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&amp; Cache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6238894" y="4643438"/>
            <a:ext cx="2369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 17</a:t>
            </a:r>
            <a:endParaRPr lang="en-US" sz="942" dirty="0"/>
          </a:p>
        </p:txBody>
      </p:sp>
      <p:sp>
        <p:nvSpPr>
          <p:cNvPr id="19" name="Text 12"/>
          <p:cNvSpPr/>
          <p:nvPr/>
        </p:nvSpPr>
        <p:spPr>
          <a:xfrm>
            <a:off x="6238894" y="4857750"/>
            <a:ext cx="2369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 7</a:t>
            </a:r>
            <a:endParaRPr lang="en-US" sz="942" dirty="0"/>
          </a:p>
        </p:txBody>
      </p:sp>
      <p:sp>
        <p:nvSpPr>
          <p:cNvPr id="20" name="Text 13"/>
          <p:cNvSpPr/>
          <p:nvPr/>
        </p:nvSpPr>
        <p:spPr>
          <a:xfrm>
            <a:off x="6238894" y="5072063"/>
            <a:ext cx="2369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TypeORM 0.3.25</a:t>
            </a:r>
            <a:endParaRPr lang="en-US" sz="942" dirty="0"/>
          </a:p>
        </p:txBody>
      </p:sp>
      <p:sp>
        <p:nvSpPr>
          <p:cNvPr id="21" name="Text 14"/>
          <p:cNvSpPr/>
          <p:nvPr/>
        </p:nvSpPr>
        <p:spPr>
          <a:xfrm>
            <a:off x="8943891" y="5279231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 Query Builder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850106"/>
            <a:ext cx="407193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visual query builder provides an intuitive interface for creating custom reports without requiring technical knowledge of SQL or LDAP queries. 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614488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656" y="1593056"/>
            <a:ext cx="382190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Field discovery automatically detects 69 fields across Active Directory, Azure AD, and Office 365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07406"/>
            <a:ext cx="89297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078" y="2085975"/>
            <a:ext cx="37992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Drag-and-drop interface for selecting fields and applying filters</a:t>
            </a:r>
            <a:endParaRPr lang="en-US" sz="942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407444"/>
            <a:ext cx="142875" cy="142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78656" y="2386013"/>
            <a:ext cx="382190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filtering with 10+ operators (equals, contains, greater than, etc.)</a:t>
            </a:r>
            <a:endParaRPr lang="en-US" sz="942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900363"/>
            <a:ext cx="125016" cy="1428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60797" y="2878931"/>
            <a:ext cx="29020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Save custom reports as templates for future use</a:t>
            </a:r>
            <a:endParaRPr lang="en-US" sz="942" dirty="0"/>
          </a:p>
        </p:txBody>
      </p:sp>
      <p:sp>
        <p:nvSpPr>
          <p:cNvPr id="13" name="Shape 6"/>
          <p:cNvSpPr/>
          <p:nvPr/>
        </p:nvSpPr>
        <p:spPr>
          <a:xfrm>
            <a:off x="428625" y="3214688"/>
            <a:ext cx="4071938" cy="762930"/>
          </a:xfrm>
          <a:prstGeom prst="rect">
            <a:avLst/>
          </a:prstGeom>
          <a:solidFill>
            <a:srgbClr val="4299E1">
              <a:alpha val="15000"/>
            </a:srgbClr>
          </a:solidFill>
          <a:ln/>
        </p:spPr>
      </p:sp>
      <p:sp>
        <p:nvSpPr>
          <p:cNvPr id="14" name="Shape 7"/>
          <p:cNvSpPr/>
          <p:nvPr/>
        </p:nvSpPr>
        <p:spPr>
          <a:xfrm>
            <a:off x="428625" y="3214688"/>
            <a:ext cx="28575" cy="762930"/>
          </a:xfrm>
          <a:prstGeom prst="rect">
            <a:avLst/>
          </a:prstGeom>
          <a:solidFill>
            <a:srgbClr val="4299E1"/>
          </a:solidFill>
          <a:ln/>
        </p:spPr>
      </p:sp>
      <p:sp>
        <p:nvSpPr>
          <p:cNvPr id="15" name="Text 8"/>
          <p:cNvSpPr/>
          <p:nvPr/>
        </p:nvSpPr>
        <p:spPr>
          <a:xfrm>
            <a:off x="535781" y="3321844"/>
            <a:ext cx="38576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Impact</a:t>
            </a:r>
            <a:endParaRPr lang="en-US" sz="942" dirty="0"/>
          </a:p>
        </p:txBody>
      </p:sp>
      <p:sp>
        <p:nvSpPr>
          <p:cNvPr id="16" name="Text 9"/>
          <p:cNvSpPr/>
          <p:nvPr/>
        </p:nvSpPr>
        <p:spPr>
          <a:xfrm>
            <a:off x="535781" y="3550444"/>
            <a:ext cx="385762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Reduces IT workload by enabling self-service reporting for non-technical users</a:t>
            </a:r>
            <a:endParaRPr lang="en-US" sz="837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464329"/>
            <a:ext cx="3929063" cy="189903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Reports Management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850106"/>
            <a:ext cx="407193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SimpleAdminReporter provides comprehensive tools for managing, scheduling, and exporting reports to meet enterprise compliance and operational needs. 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428625" y="1593056"/>
            <a:ext cx="1964531" cy="1118667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1725216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94" y="1700213"/>
            <a:ext cx="9144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Report History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535781" y="1964531"/>
            <a:ext cx="1750219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audit trail of all generated reports with execution metrics and status tracking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536031" y="1593056"/>
            <a:ext cx="1964531" cy="1118667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8" y="1725216"/>
            <a:ext cx="125016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839641" y="1700213"/>
            <a:ext cx="116990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Scheduled Reports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2643188" y="1964531"/>
            <a:ext cx="1750219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 report generation with flexible scheduling options and email delivery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428625" y="2854598"/>
            <a:ext cx="1964531" cy="958658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" y="2986757"/>
            <a:ext cx="160734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7953" y="2961754"/>
            <a:ext cx="94102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 Options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535781" y="3226073"/>
            <a:ext cx="1750219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 to Excel, CSV, and JSON formats with one click for further analysis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2536031" y="2854598"/>
            <a:ext cx="1964531" cy="958658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8" y="2986757"/>
            <a:ext cx="125016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839641" y="2961754"/>
            <a:ext cx="48530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Sharing</a:t>
            </a:r>
            <a:endParaRPr lang="en-US" sz="942" dirty="0"/>
          </a:p>
        </p:txBody>
      </p:sp>
      <p:sp>
        <p:nvSpPr>
          <p:cNvPr id="20" name="Text 13"/>
          <p:cNvSpPr/>
          <p:nvPr/>
        </p:nvSpPr>
        <p:spPr>
          <a:xfrm>
            <a:off x="2643188" y="3226073"/>
            <a:ext cx="1750219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Share reports with team members and stakeholders with granular permissions</a:t>
            </a:r>
            <a:endParaRPr lang="en-US" sz="837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554686"/>
            <a:ext cx="3929063" cy="1553989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Monitoring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850106"/>
            <a:ext cx="407193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SimpleAdminReporter includes comprehensive monitoring and logging capabilities to ensure system reliability and security. 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614488"/>
            <a:ext cx="16073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516" y="1593056"/>
            <a:ext cx="38040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Health Monitoring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696516" y="1821656"/>
            <a:ext cx="3804047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 the status of all integrated services and system components with automatic 30-second updates</a:t>
            </a:r>
            <a:endParaRPr lang="en-US" sz="83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270261"/>
            <a:ext cx="107156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2938" y="2248830"/>
            <a:ext cx="38576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Logging</a:t>
            </a:r>
            <a:endParaRPr lang="en-US" sz="942" dirty="0"/>
          </a:p>
        </p:txBody>
      </p:sp>
      <p:sp>
        <p:nvSpPr>
          <p:cNvPr id="10" name="Text 5"/>
          <p:cNvSpPr/>
          <p:nvPr/>
        </p:nvSpPr>
        <p:spPr>
          <a:xfrm>
            <a:off x="642938" y="2477430"/>
            <a:ext cx="385762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Detailed audit trails for security events, user actions, and system operations</a:t>
            </a:r>
            <a:endParaRPr lang="en-US" sz="837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926035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8656" y="2904604"/>
            <a:ext cx="38219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Log Search</a:t>
            </a:r>
            <a:endParaRPr lang="en-US" sz="942" dirty="0"/>
          </a:p>
        </p:txBody>
      </p:sp>
      <p:sp>
        <p:nvSpPr>
          <p:cNvPr id="13" name="Text 7"/>
          <p:cNvSpPr/>
          <p:nvPr/>
        </p:nvSpPr>
        <p:spPr>
          <a:xfrm>
            <a:off x="678656" y="3133204"/>
            <a:ext cx="382190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Full-text search capabilities across all system logs with filtering options</a:t>
            </a:r>
            <a:endParaRPr lang="en-US" sz="837" dirty="0"/>
          </a:p>
        </p:txBody>
      </p:sp>
      <p:sp>
        <p:nvSpPr>
          <p:cNvPr id="14" name="Shape 8"/>
          <p:cNvSpPr/>
          <p:nvPr/>
        </p:nvSpPr>
        <p:spPr>
          <a:xfrm>
            <a:off x="428625" y="3436088"/>
            <a:ext cx="4071938" cy="1028700"/>
          </a:xfrm>
          <a:prstGeom prst="rect">
            <a:avLst/>
          </a:prstGeom>
          <a:solidFill>
            <a:srgbClr val="4299E1">
              <a:alpha val="15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535781" y="3543244"/>
            <a:ext cx="38576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Operational Benefits</a:t>
            </a:r>
            <a:endParaRPr lang="en-US" sz="942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31" y="3807563"/>
            <a:ext cx="128588" cy="17145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35781" y="4014732"/>
            <a:ext cx="11572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 Issue Detection</a:t>
            </a:r>
            <a:endParaRPr lang="en-US" sz="837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869" y="3807563"/>
            <a:ext cx="171450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85950" y="4014732"/>
            <a:ext cx="11572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Security</a:t>
            </a:r>
            <a:endParaRPr lang="en-US" sz="837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9038" y="3807563"/>
            <a:ext cx="171450" cy="17145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3236119" y="4014732"/>
            <a:ext cx="11572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Insights</a:t>
            </a:r>
            <a:endParaRPr lang="en-US" sz="837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3" y="1700380"/>
            <a:ext cx="3929063" cy="1914134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078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Details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850106"/>
            <a:ext cx="407193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SimpleAdminReporter is built with modern technologies and development practices to ensure reliability, security, and maintainability. 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618059"/>
            <a:ext cx="17859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656" y="1593056"/>
            <a:ext cx="84148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642938" y="1857375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TypeScript throughout frontend and backend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642938" y="2235994"/>
            <a:ext cx="17502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ESLint/Prettier for code quality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642938" y="2443163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test coverage (130+ tests)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642938" y="2821781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GitLab CI/CD pipeline with Docker builds</a:t>
            </a:r>
            <a:endParaRPr lang="en-US" sz="837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31" y="1618059"/>
            <a:ext cx="142875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750344" y="1593056"/>
            <a:ext cx="50832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2750344" y="1857375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Multi-source authentication (LDAP, Azure AD, JWT)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2750344" y="2235994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Role-based access control (RBAC)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2750344" y="2614613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AES-256-GCM encryption for credentials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2750344" y="2993231"/>
            <a:ext cx="17502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audit logging</a:t>
            </a:r>
            <a:endParaRPr lang="en-US" sz="837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368278"/>
            <a:ext cx="160734" cy="1428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60797" y="3343275"/>
            <a:ext cx="81514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642938" y="3607594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 caching with smart invalidation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642938" y="3986213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 pooling for database access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642938" y="4364831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Background processing with Bull Queue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642938" y="4743450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Optimized indexes for query performance</a:t>
            </a:r>
            <a:endParaRPr lang="en-US" sz="837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031" y="3368278"/>
            <a:ext cx="142875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2750344" y="3343275"/>
            <a:ext cx="76692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Deployment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2750344" y="3607594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Docker containerization for all components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2750344" y="3986213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Docker Compose for orchestration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2750344" y="4364831"/>
            <a:ext cx="1750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Nginx reverse proxy with TLS termination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2750344" y="4743450"/>
            <a:ext cx="17502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 checks for all services</a:t>
            </a:r>
            <a:endParaRPr lang="en-US" sz="837" dirty="0"/>
          </a:p>
        </p:txBody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2046629"/>
            <a:ext cx="3929063" cy="187889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8943891" y="5114925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Journey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850106"/>
            <a:ext cx="407193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Despite having no prior development experience, I successfully built SimpleAdminReporter using modern AI-powered development tools and methodologies. 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62877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2938" y="1593056"/>
            <a:ext cx="157207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Timeline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428625" y="1878806"/>
            <a:ext cx="4071938" cy="360034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 weeks from concept to production-ready system with comprehensive features and testing</a:t>
            </a:r>
            <a:endParaRPr lang="en-US" sz="94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417434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2938" y="2381715"/>
            <a:ext cx="216913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Development Tools</a:t>
            </a:r>
            <a:endParaRPr lang="en-US" sz="1046" dirty="0"/>
          </a:p>
        </p:txBody>
      </p:sp>
      <p:sp>
        <p:nvSpPr>
          <p:cNvPr id="10" name="Shape 5"/>
          <p:cNvSpPr/>
          <p:nvPr/>
        </p:nvSpPr>
        <p:spPr>
          <a:xfrm>
            <a:off x="428625" y="2738903"/>
            <a:ext cx="1982391" cy="335756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3" y="2835343"/>
            <a:ext cx="178594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094" y="2810340"/>
            <a:ext cx="7617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Claude Code</a:t>
            </a:r>
            <a:endParaRPr lang="en-US" sz="942" dirty="0"/>
          </a:p>
        </p:txBody>
      </p:sp>
      <p:sp>
        <p:nvSpPr>
          <p:cNvPr id="13" name="Shape 7"/>
          <p:cNvSpPr/>
          <p:nvPr/>
        </p:nvSpPr>
        <p:spPr>
          <a:xfrm>
            <a:off x="2518172" y="2738903"/>
            <a:ext cx="1982391" cy="335756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609" y="2835343"/>
            <a:ext cx="89297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750344" y="2810340"/>
            <a:ext cx="40635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Cursor</a:t>
            </a:r>
            <a:endParaRPr lang="en-US" sz="942" dirty="0"/>
          </a:p>
        </p:txBody>
      </p:sp>
      <p:sp>
        <p:nvSpPr>
          <p:cNvPr id="16" name="Shape 9"/>
          <p:cNvSpPr/>
          <p:nvPr/>
        </p:nvSpPr>
        <p:spPr>
          <a:xfrm>
            <a:off x="428625" y="3181815"/>
            <a:ext cx="1982391" cy="335756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3" y="3278256"/>
            <a:ext cx="178594" cy="14287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50094" y="3253253"/>
            <a:ext cx="112078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Studio Code</a:t>
            </a:r>
            <a:endParaRPr lang="en-US" sz="942" dirty="0"/>
          </a:p>
        </p:txBody>
      </p:sp>
      <p:sp>
        <p:nvSpPr>
          <p:cNvPr id="19" name="Shape 11"/>
          <p:cNvSpPr/>
          <p:nvPr/>
        </p:nvSpPr>
        <p:spPr>
          <a:xfrm>
            <a:off x="2518172" y="3181815"/>
            <a:ext cx="1982391" cy="335756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09" y="3278256"/>
            <a:ext cx="178594" cy="14287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839641" y="3253253"/>
            <a:ext cx="9152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Cline/Kilo Code</a:t>
            </a:r>
            <a:endParaRPr lang="en-US" sz="942" dirty="0"/>
          </a:p>
        </p:txBody>
      </p:sp>
      <p:sp>
        <p:nvSpPr>
          <p:cNvPr id="22" name="Shape 13"/>
          <p:cNvSpPr/>
          <p:nvPr/>
        </p:nvSpPr>
        <p:spPr>
          <a:xfrm>
            <a:off x="5931936" y="1376595"/>
            <a:ext cx="1637816" cy="828675"/>
          </a:xfrm>
          <a:prstGeom prst="rect">
            <a:avLst/>
          </a:prstGeom>
          <a:solidFill>
            <a:srgbClr val="4299E1">
              <a:alpha val="15000"/>
            </a:srgbClr>
          </a:solidFill>
          <a:ln/>
        </p:spPr>
      </p:sp>
      <p:sp>
        <p:nvSpPr>
          <p:cNvPr id="23" name="Text 14"/>
          <p:cNvSpPr/>
          <p:nvPr/>
        </p:nvSpPr>
        <p:spPr>
          <a:xfrm>
            <a:off x="6074811" y="1519470"/>
            <a:ext cx="135206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Timeline</a:t>
            </a:r>
            <a:endParaRPr lang="en-US" sz="1350" dirty="0"/>
          </a:p>
        </p:txBody>
      </p:sp>
      <p:sp>
        <p:nvSpPr>
          <p:cNvPr id="24" name="Text 15"/>
          <p:cNvSpPr/>
          <p:nvPr/>
        </p:nvSpPr>
        <p:spPr>
          <a:xfrm>
            <a:off x="6074811" y="1848083"/>
            <a:ext cx="13520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 Weeks</a:t>
            </a:r>
            <a:endParaRPr lang="en-US" sz="1046" dirty="0"/>
          </a:p>
        </p:txBody>
      </p:sp>
      <p:sp>
        <p:nvSpPr>
          <p:cNvPr id="25" name="Shape 16"/>
          <p:cNvSpPr/>
          <p:nvPr/>
        </p:nvSpPr>
        <p:spPr>
          <a:xfrm>
            <a:off x="4786313" y="2348145"/>
            <a:ext cx="3929063" cy="785813"/>
          </a:xfrm>
          <a:prstGeom prst="rect">
            <a:avLst/>
          </a:prstGeom>
          <a:solidFill>
            <a:srgbClr val="4299E1">
              <a:alpha val="10000"/>
            </a:srgbClr>
          </a:solidFill>
          <a:ln/>
        </p:spPr>
      </p:sp>
      <p:sp>
        <p:nvSpPr>
          <p:cNvPr id="26" name="Text 17"/>
          <p:cNvSpPr/>
          <p:nvPr/>
        </p:nvSpPr>
        <p:spPr>
          <a:xfrm>
            <a:off x="4893469" y="2455301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Achievement</a:t>
            </a:r>
            <a:endParaRPr lang="en-US" sz="942" dirty="0"/>
          </a:p>
        </p:txBody>
      </p:sp>
      <p:sp>
        <p:nvSpPr>
          <p:cNvPr id="27" name="Text 18"/>
          <p:cNvSpPr/>
          <p:nvPr/>
        </p:nvSpPr>
        <p:spPr>
          <a:xfrm>
            <a:off x="4893469" y="2683901"/>
            <a:ext cx="3714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 a production-ready enterprise application with zero prior development experience using AI-assisted coding tools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8886685" y="4850606"/>
            <a:ext cx="1144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299E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2025-08-18T14:00:42Z</dcterms:created>
  <dcterms:modified xsi:type="dcterms:W3CDTF">2025-08-18T14:00:42Z</dcterms:modified>
</cp:coreProperties>
</file>